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71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type="screen4x3" cy="6858000" cx="9144000"/>
  <p:notesSz cx="6858000" cy="9144000"/>
  <p:embeddedFontLst>
    <p:embeddedFont>
      <p:font typeface="Cambria" pitchFamily="18" charset="0"/>
      <p:regular r:id="rId15"/>
      <p:bold r:id="rId16"/>
      <p:italic r:id="rId17"/>
      <p:boldItalic r:id="rId18"/>
    </p:embeddedFont>
    <p:embeddedFont>
      <p:font typeface="Calibri" pitchFamily="34" charset="0"/>
      <p:regular r:id="rId19"/>
      <p:bold r:id="rId20"/>
      <p:italic r:id="rId21"/>
      <p:boldItalic r:id="rId22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D552672B-7F2E-480A-90D4-1A70DBE5D54E}" styleName="Table_0">
    <a:wholeTbl>
      <a:tcTxStyle b="off" i="off">
        <a:font>
          <a:latin typeface="Constantia"/>
          <a:ea typeface="Constantia"/>
          <a:cs typeface="Constantia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Style>
        <a:tcBdr/>
        <a:fill>
          <a:solidFill>
            <a:srgbClr val="CAD4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AD4EA"/>
          </a:solidFill>
        </a:fill>
      </a:tcStyle>
    </a:band1V>
    <a:band2V>
      <a:tcStyle>
        <a:tcBdr/>
      </a:tcStyle>
    </a:band2V>
    <a:lastCol>
      <a:tcTxStyle b="on" i="off">
        <a:font>
          <a:latin typeface="Constantia"/>
          <a:ea typeface="Constantia"/>
          <a:cs typeface="Constantia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onstantia"/>
          <a:ea typeface="Constantia"/>
          <a:cs typeface="Constantia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 i="off">
        <a:font>
          <a:latin typeface="Constantia"/>
          <a:ea typeface="Constantia"/>
          <a:cs typeface="Constantia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000" autoAdjust="0"/>
    <p:restoredTop sz="90231" autoAdjust="0"/>
  </p:normalViewPr>
  <p:slideViewPr>
    <p:cSldViewPr snapToGrid="0">
      <p:cViewPr>
        <p:scale>
          <a:sx n="81" d="100"/>
          <a:sy n="81" d="100"/>
        </p:scale>
        <p:origin x="-1080" y="2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tableStyles" Target="tableStyle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53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Google Shape;3;n"/>
          <p:cNvSpPr txBox="1">
            <a:spLocks noGrp="1"/>
          </p:cNvSpPr>
          <p:nvPr>
            <p:ph type="hdr" idx="2"/>
          </p:nvPr>
        </p:nvSpPr>
        <p:spPr>
          <a:xfrm>
            <a:off x="2" y="1"/>
            <a:ext cx="3076575" cy="512763"/>
          </a:xfrm>
          <a:prstGeom prst="rect"/>
          <a:noFill/>
          <a:ln>
            <a:noFill/>
          </a:ln>
        </p:spPr>
        <p:txBody>
          <a:bodyPr anchor="t" anchorCtr="0" bIns="45725" lIns="91475" rIns="91475" spcFirstLastPara="1" tIns="45725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1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664" name="Google Shape;4;n"/>
          <p:cNvSpPr txBox="1">
            <a:spLocks noGrp="1"/>
          </p:cNvSpPr>
          <p:nvPr>
            <p:ph type="dt" idx="10"/>
          </p:nvPr>
        </p:nvSpPr>
        <p:spPr>
          <a:xfrm>
            <a:off x="4021139" y="1"/>
            <a:ext cx="3076575" cy="512763"/>
          </a:xfrm>
          <a:prstGeom prst="rect"/>
          <a:noFill/>
          <a:ln>
            <a:noFill/>
          </a:ln>
        </p:spPr>
        <p:txBody>
          <a:bodyPr anchor="t" anchorCtr="0" bIns="45725" lIns="91475" rIns="91475" spcFirstLastPara="1" tIns="45725" wrap="square">
            <a:noAutofit/>
          </a:bodyPr>
          <a:lstStyle>
            <a:lvl1pPr algn="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1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665" name="Google Shape;5;n"/>
          <p:cNvSpPr>
            <a:spLocks noChangeAspect="1" noRot="1" noGrp="1"/>
          </p:cNvSpPr>
          <p:nvPr>
            <p:ph type="sldImg" idx="3"/>
          </p:nvPr>
        </p:nvSpPr>
        <p:spPr>
          <a:xfrm>
            <a:off x="990600" y="766763"/>
            <a:ext cx="5118100" cy="3838575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866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4" y="4862514"/>
            <a:ext cx="5680075" cy="4605337"/>
          </a:xfrm>
          <a:prstGeom prst="rect"/>
          <a:noFill/>
          <a:ln>
            <a:noFill/>
          </a:ln>
        </p:spPr>
        <p:txBody>
          <a:bodyPr anchor="t" anchorCtr="0" bIns="45725" lIns="91475" rIns="91475" spcFirstLastPara="1" tIns="45725" wrap="square">
            <a:noAutofit/>
          </a:bodyPr>
          <a:lstStyle>
            <a:lvl1pPr algn="l" indent="-228600" lvl="0" marL="457200" marR="0" rtl="0">
              <a:spcBef>
                <a:spcPts val="36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indent="-228600" lvl="1" marL="914400" marR="0" rtl="0">
              <a:spcBef>
                <a:spcPts val="36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indent="-228600" lvl="2" marL="1371600" marR="0" rtl="0">
              <a:spcBef>
                <a:spcPts val="36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indent="-228600" lvl="3" marL="1828800" marR="0" rtl="0">
              <a:spcBef>
                <a:spcPts val="36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indent="-228600" lvl="4" marL="2286000" marR="0" rtl="0">
              <a:spcBef>
                <a:spcPts val="36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indent="-228600" lvl="5" marL="274320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228600" lvl="6" marL="320040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228600" lvl="7" marL="365760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228600" lvl="8" marL="411480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2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667" name="Google Shape;7;n"/>
          <p:cNvSpPr txBox="1">
            <a:spLocks noGrp="1"/>
          </p:cNvSpPr>
          <p:nvPr>
            <p:ph type="ftr" idx="11"/>
          </p:nvPr>
        </p:nvSpPr>
        <p:spPr>
          <a:xfrm>
            <a:off x="2" y="9720264"/>
            <a:ext cx="3076575" cy="512762"/>
          </a:xfrm>
          <a:prstGeom prst="rect"/>
          <a:noFill/>
          <a:ln>
            <a:noFill/>
          </a:ln>
        </p:spPr>
        <p:txBody>
          <a:bodyPr anchor="b" anchorCtr="0" bIns="45725" lIns="91475" rIns="91475" spcFirstLastPara="1" tIns="45725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1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sz="1800" i="0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66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1139" y="9720264"/>
            <a:ext cx="3076575" cy="512762"/>
          </a:xfrm>
          <a:prstGeom prst="rect"/>
          <a:noFill/>
          <a:ln>
            <a:noFill/>
          </a:ln>
        </p:spPr>
        <p:txBody>
          <a:bodyPr anchor="b" anchorCtr="0" bIns="45725" lIns="91475" rIns="91475" spcFirstLastPara="1" tIns="45725" wrap="square">
            <a:noAutofit/>
          </a:bodyPr>
          <a:p>
            <a:pPr algn="r" indent="0" lvl="0" marL="0" marR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cap="none" sz="1100" i="0" lang="en-IN" strike="noStrike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cap="none" sz="1100" i="0" strike="noStrike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Google Shape;111;p1:notes"/>
          <p:cNvSpPr txBox="1">
            <a:spLocks noGrp="1"/>
          </p:cNvSpPr>
          <p:nvPr>
            <p:ph type="body" idx="1"/>
          </p:nvPr>
        </p:nvSpPr>
        <p:spPr>
          <a:xfrm>
            <a:off x="709614" y="4862514"/>
            <a:ext cx="5680075" cy="4605337"/>
          </a:xfrm>
          <a:prstGeom prst="rect"/>
        </p:spPr>
        <p:txBody>
          <a:bodyPr anchor="t" anchorCtr="0" bIns="45725" lIns="91475" rIns="91475" spcFirstLastPara="1" tIns="45725" wrap="square">
            <a:noAutofit/>
          </a:bodyPr>
          <a:p>
            <a:pPr algn="l" indent="0" lvl="0" marL="0" rtl="0">
              <a:spcBef>
                <a:spcPts val="360"/>
              </a:spcBef>
              <a:spcAft>
                <a:spcPts val="0"/>
              </a:spcAft>
              <a:buNone/>
            </a:pPr>
          </a:p>
        </p:txBody>
      </p:sp>
      <p:sp>
        <p:nvSpPr>
          <p:cNvPr id="1048591" name="Google Shape;112;p1:notes"/>
          <p:cNvSpPr>
            <a:spLocks noChangeAspect="1" noRot="1" noGrp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Google Shape;198;p16:notes"/>
          <p:cNvSpPr txBox="1">
            <a:spLocks noGrp="1"/>
          </p:cNvSpPr>
          <p:nvPr>
            <p:ph type="body" idx="1"/>
          </p:nvPr>
        </p:nvSpPr>
        <p:spPr>
          <a:xfrm>
            <a:off x="709614" y="4862514"/>
            <a:ext cx="5680075" cy="4605337"/>
          </a:xfrm>
          <a:prstGeom prst="rect"/>
        </p:spPr>
        <p:txBody>
          <a:bodyPr anchor="t" anchorCtr="0" bIns="45725" lIns="91475" rIns="91475" spcFirstLastPara="1" tIns="45725" wrap="square">
            <a:noAutofit/>
          </a:bodyPr>
          <a:p>
            <a:pPr algn="l" indent="0" lvl="0" marL="0" rtl="0">
              <a:spcBef>
                <a:spcPts val="360"/>
              </a:spcBef>
              <a:spcAft>
                <a:spcPts val="0"/>
              </a:spcAft>
              <a:buNone/>
            </a:pPr>
          </a:p>
        </p:txBody>
      </p:sp>
      <p:sp>
        <p:nvSpPr>
          <p:cNvPr id="1048610" name="Google Shape;199;p16:notes"/>
          <p:cNvSpPr>
            <a:spLocks noChangeAspect="1" noRot="1" noGrp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Google Shape;204;p17:notes"/>
          <p:cNvSpPr txBox="1">
            <a:spLocks noGrp="1"/>
          </p:cNvSpPr>
          <p:nvPr>
            <p:ph type="body" idx="1"/>
          </p:nvPr>
        </p:nvSpPr>
        <p:spPr>
          <a:xfrm>
            <a:off x="709614" y="4862514"/>
            <a:ext cx="5680075" cy="4605337"/>
          </a:xfrm>
          <a:prstGeom prst="rect"/>
        </p:spPr>
        <p:txBody>
          <a:bodyPr anchor="t" anchorCtr="0" bIns="45725" lIns="91475" rIns="91475" spcFirstLastPara="1" tIns="45725" wrap="square">
            <a:noAutofit/>
          </a:bodyPr>
          <a:p>
            <a:pPr algn="l" indent="0" lvl="0" marL="0" rtl="0">
              <a:spcBef>
                <a:spcPts val="360"/>
              </a:spcBef>
              <a:spcAft>
                <a:spcPts val="0"/>
              </a:spcAft>
              <a:buNone/>
            </a:pPr>
          </a:p>
        </p:txBody>
      </p:sp>
      <p:sp>
        <p:nvSpPr>
          <p:cNvPr id="1048614" name="Google Shape;205;p17:notes"/>
          <p:cNvSpPr>
            <a:spLocks noChangeAspect="1" noRot="1" noGrp="1"/>
          </p:cNvSpPr>
          <p:nvPr>
            <p:ph type="sldImg" idx="2"/>
          </p:nvPr>
        </p:nvSpPr>
        <p:spPr>
          <a:xfrm>
            <a:off x="990600" y="766763"/>
            <a:ext cx="5118100" cy="3838575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84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algn="l"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 lang="en-US"/>
          </a:p>
        </p:txBody>
      </p:sp>
      <p:sp>
        <p:nvSpPr>
          <p:cNvPr id="104858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58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58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5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5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anchor="b" anchorCtr="0" vert="eaVert"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59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b="0" cap="all" sz="36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8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5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5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1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17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1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1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2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22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algn="ctr" indent="0" marL="0">
              <a:buNone/>
              <a:defRPr b="1" sz="2000">
                <a:solidFill>
                  <a:schemeClr val="tx2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3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2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algn="ctr" indent="0" marL="0">
              <a:buNone/>
              <a:defRPr b="1" sz="2000">
                <a:solidFill>
                  <a:schemeClr val="tx2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5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2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2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2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3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4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b="1" sz="2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58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6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IN"/>
          </a:p>
        </p:txBody>
      </p:sp>
      <p:sp>
        <p:nvSpPr>
          <p:cNvPr id="104866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48662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b="1" sz="22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2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43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4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endParaRPr lang="en-IN"/>
          </a:p>
        </p:txBody>
      </p:sp>
      <p:sp>
        <p:nvSpPr>
          <p:cNvPr id="1048645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48646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/>
        </p:spPr>
        <p:txBody>
          <a:bodyPr anchor="ctr" bIns="45720" lIns="91440" rIns="91440" rtlCol="0" tIns="45720" vert="horz">
            <a:noAutofit/>
          </a:bodyPr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78" name="Rectangle 6"/>
          <p:cNvSpPr/>
          <p:nvPr/>
        </p:nvSpPr>
        <p:spPr>
          <a:xfrm>
            <a:off x="8458200" y="0"/>
            <a:ext cx="685800" cy="6858000"/>
          </a:xfrm>
          <a:prstGeom prst="rect"/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579" name="Rectangle 7"/>
          <p:cNvSpPr/>
          <p:nvPr/>
        </p:nvSpPr>
        <p:spPr>
          <a:xfrm>
            <a:off x="8458200" y="5486400"/>
            <a:ext cx="685800" cy="685800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anchor="ctr" bIns="0" lIns="0" rIns="0" rtlCol="0" tIns="0" vert="horz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4858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1048582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lvl1pPr algn="l" defTabSz="914400" eaLnBrk="1" hangingPunct="1" latinLnBrk="0" rtl="0">
        <a:spcBef>
          <a:spcPct val="0"/>
        </a:spcBef>
        <a:buNone/>
        <a:defRPr baseline="0" cap="none" sz="4600" kern="1200" spc="-1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342900" rtl="0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40080" rtl="0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005840" rtl="0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280160" rtl="0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1554480" rtl="0">
        <a:spcBef>
          <a:spcPct val="20000"/>
        </a:spcBef>
        <a:buClr>
          <a:schemeClr val="accent5"/>
        </a:buClr>
        <a:buFont typeface="Arial" pitchFamily="34" charset="0"/>
        <a:buChar char="•"/>
        <a:defRPr baseline="0" sz="14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182880" latinLnBrk="0" marL="1737360" rtl="0">
        <a:spcBef>
          <a:spcPct val="20000"/>
        </a:spcBef>
        <a:buClr>
          <a:schemeClr val="accent1"/>
        </a:buClr>
        <a:buFont typeface="Arial" pitchFamily="34" charset="0"/>
        <a:buChar char="•"/>
        <a:defRPr baseline="0" sz="14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182880" latinLnBrk="0" marL="1920240" rtl="0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182880" latinLnBrk="0" marL="2103120" rtl="0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182880" latinLnBrk="0" marL="2286000" rtl="0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Google Shape;114;p15"/>
          <p:cNvSpPr txBox="1">
            <a:spLocks noGrp="1"/>
          </p:cNvSpPr>
          <p:nvPr>
            <p:ph type="ctrTitle"/>
          </p:nvPr>
        </p:nvSpPr>
        <p:spPr>
          <a:xfrm>
            <a:off x="391236" y="464024"/>
            <a:ext cx="7772400" cy="1780108"/>
          </a:xfrm>
          <a:prstGeom prst="rect"/>
          <a:noFill/>
          <a:ln>
            <a:noFill/>
          </a:ln>
        </p:spPr>
        <p:txBody>
          <a:bodyPr anchor="b" anchorCtr="0" bIns="0" lIns="0" rIns="18275" spcFirstLastPara="1" tIns="0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Clr>
                <a:srgbClr val="4CE0EA"/>
              </a:buClr>
              <a:buSzPts val="5600"/>
              <a:buFont typeface="Calibri"/>
              <a:buNone/>
            </a:pPr>
            <a:r>
              <a:rPr b="1" dirty="0" sz="4800" lang="en-IN"/>
              <a:t>VOICE BASED EMAIL FOR VISUALLY IMPAIRED</a:t>
            </a:r>
            <a:endParaRPr b="1" dirty="0" sz="4800"/>
          </a:p>
        </p:txBody>
      </p:sp>
      <p:sp>
        <p:nvSpPr>
          <p:cNvPr id="1048589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295400" y="3124200"/>
            <a:ext cx="6400800" cy="2844799"/>
          </a:xfrm>
          <a:prstGeom prst="rect"/>
          <a:noFill/>
          <a:ln>
            <a:noFill/>
          </a:ln>
        </p:spPr>
        <p:txBody>
          <a:bodyPr anchor="t" anchorCtr="0" bIns="45700" lIns="0" rIns="18275" spcFirstLastPara="1" tIns="45700" wrap="square">
            <a:noAutofit/>
          </a:bodyPr>
          <a:p>
            <a:pPr indent="0" lvl="0" marL="0" marR="4572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1"/>
              <a:buNone/>
            </a:pPr>
            <a:r>
              <a:rPr b="1" dirty="0" sz="2800" lang="en-IN">
                <a:solidFill>
                  <a:schemeClr val="tx1"/>
                </a:solidFill>
              </a:rPr>
              <a:t>PROJECT GUIDE : PROF. SUDHIR BAGADE </a:t>
            </a:r>
            <a:r>
              <a:rPr dirty="0" sz="2800" lang="en-IN"/>
              <a:t>	</a:t>
            </a:r>
            <a:endParaRPr dirty="0" sz="2800"/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endParaRPr dirty="0" sz="2800"/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endParaRPr dirty="0" sz="2106"/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r>
              <a:rPr b="1" dirty="0" sz="2106" lang="en-IN">
                <a:solidFill>
                  <a:schemeClr val="tx1"/>
                </a:solidFill>
              </a:rPr>
              <a:t>BY :</a:t>
            </a:r>
            <a:endParaRPr b="1" dirty="0">
              <a:solidFill>
                <a:schemeClr val="tx1"/>
              </a:solidFill>
            </a:endParaRPr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r>
              <a:rPr b="1" dirty="0" sz="2106" lang="en-IN">
                <a:solidFill>
                  <a:schemeClr val="tx1"/>
                </a:solidFill>
              </a:rPr>
              <a:t>AISHWARYA BELEKAR – 07</a:t>
            </a:r>
            <a:endParaRPr b="1" dirty="0">
              <a:solidFill>
                <a:schemeClr val="tx1"/>
              </a:solidFill>
            </a:endParaRPr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r>
              <a:rPr b="1" dirty="0" sz="2106" lang="en-IN">
                <a:solidFill>
                  <a:schemeClr val="tx1"/>
                </a:solidFill>
              </a:rPr>
              <a:t>NEHA BHAWAR – 08</a:t>
            </a:r>
            <a:endParaRPr b="1" dirty="0">
              <a:solidFill>
                <a:schemeClr val="tx1"/>
              </a:solidFill>
            </a:endParaRPr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r>
              <a:rPr b="1" dirty="0" sz="2106" lang="en-IN">
                <a:solidFill>
                  <a:schemeClr val="tx1"/>
                </a:solidFill>
              </a:rPr>
              <a:t>SHIVANI SUNKA – 43</a:t>
            </a:r>
            <a:endParaRPr b="1" dirty="0">
              <a:solidFill>
                <a:schemeClr val="tx1"/>
              </a:solidFill>
            </a:endParaRPr>
          </a:p>
          <a:p>
            <a:pPr algn="r" indent="0" lvl="0" marL="0" marR="45720" rtl="0">
              <a:lnSpc>
                <a:spcPct val="80000"/>
              </a:lnSpc>
              <a:spcBef>
                <a:spcPts val="421"/>
              </a:spcBef>
              <a:spcAft>
                <a:spcPts val="0"/>
              </a:spcAft>
              <a:buSzPts val="2001"/>
              <a:buNone/>
            </a:pPr>
            <a:r>
              <a:rPr dirty="0" sz="2106" lang="en-IN"/>
              <a:t>	</a:t>
            </a:r>
            <a:endParaRPr dirty="0" sz="2106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IMPLEMENTATION DETAILS</a:t>
            </a:r>
            <a:endParaRPr dirty="0" lang="en-IN"/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dirty="0" sz="3200" lang="en-IN" smtClean="0"/>
              <a:t>Currently working on the training of speech-to-text model so that it catches out accent properly while composing.</a:t>
            </a:r>
          </a:p>
          <a:p>
            <a:endParaRPr dirty="0" sz="3200"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Google Shape;201;p29"/>
          <p:cNvSpPr txBox="1">
            <a:spLocks noGrp="1"/>
          </p:cNvSpPr>
          <p:nvPr>
            <p:ph type="title"/>
          </p:nvPr>
        </p:nvSpPr>
        <p:spPr>
          <a:xfrm>
            <a:off x="457200" y="720613"/>
            <a:ext cx="8229600" cy="1143000"/>
          </a:xfrm>
          <a:prstGeom prst="rect"/>
          <a:noFill/>
          <a:ln>
            <a:noFill/>
          </a:ln>
        </p:spPr>
        <p:txBody>
          <a:bodyPr anchor="b" anchorCtr="0" bIns="0" lIns="0" rIns="0" spcFirstLastPara="1" tIns="45700" wrap="square">
            <a:noAutofit/>
          </a:bodyPr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alibri"/>
              <a:buNone/>
            </a:pPr>
            <a:r>
              <a:rPr b="1" dirty="0" lang="en-IN"/>
              <a:t>CONCLUSION</a:t>
            </a:r>
            <a:endParaRPr b="1" dirty="0"/>
          </a:p>
        </p:txBody>
      </p:sp>
      <p:sp>
        <p:nvSpPr>
          <p:cNvPr id="1048608" name="Google Shape;202;p29"/>
          <p:cNvSpPr txBox="1">
            <a:spLocks noGrp="1"/>
          </p:cNvSpPr>
          <p:nvPr>
            <p:ph idx="1"/>
          </p:nvPr>
        </p:nvSpPr>
        <p:spPr>
          <a:xfrm>
            <a:off x="128954" y="2052768"/>
            <a:ext cx="8229600" cy="43890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274320" lvl="0" marL="274320" rtl="0">
              <a:spcBef>
                <a:spcPts val="0"/>
              </a:spcBef>
              <a:spcAft>
                <a:spcPts val="0"/>
              </a:spcAft>
              <a:buSzPts val="1710"/>
              <a:buChar char="⚫"/>
            </a:pPr>
            <a:r>
              <a:rPr dirty="0" sz="2800" lang="en-IN"/>
              <a:t>The main objective is to make the system convenient for the visually impaired without them having to compromise anything</a:t>
            </a:r>
            <a:r>
              <a:rPr dirty="0" sz="2800" lang="en-IN" smtClean="0"/>
              <a:t>.</a:t>
            </a:r>
          </a:p>
          <a:p>
            <a:pPr indent="-274320" marL="274320">
              <a:spcBef>
                <a:spcPts val="0"/>
              </a:spcBef>
              <a:buSzPts val="1710"/>
              <a:buFont typeface="Arial" pitchFamily="34" charset="0"/>
              <a:buChar char="⚫"/>
            </a:pPr>
            <a:r>
              <a:rPr dirty="0" sz="2800" lang="en-IN"/>
              <a:t>Project module is running fine.</a:t>
            </a:r>
          </a:p>
          <a:p>
            <a:pPr algn="l" indent="-226059" lvl="0" marL="274320" rtl="0">
              <a:spcBef>
                <a:spcPts val="0"/>
              </a:spcBef>
              <a:spcAft>
                <a:spcPts val="0"/>
              </a:spcAft>
              <a:buSzPts val="1710"/>
              <a:buChar char="⚫"/>
            </a:pPr>
            <a:r>
              <a:rPr dirty="0" sz="2800" lang="en-IN" smtClean="0"/>
              <a:t>The </a:t>
            </a:r>
            <a:r>
              <a:rPr dirty="0" sz="2800" lang="en-IN"/>
              <a:t>current system doesn’t provide all the  expected features and have some security issues</a:t>
            </a:r>
            <a:r>
              <a:rPr dirty="0" sz="2800" lang="en-IN" smtClean="0"/>
              <a:t>.</a:t>
            </a:r>
          </a:p>
          <a:p>
            <a:pPr algn="l" indent="-226059" lvl="0" marL="274320" rtl="0">
              <a:spcBef>
                <a:spcPts val="0"/>
              </a:spcBef>
              <a:spcAft>
                <a:spcPts val="0"/>
              </a:spcAft>
              <a:buSzPts val="1710"/>
              <a:buChar char="⚫"/>
            </a:pPr>
            <a:r>
              <a:rPr altLang="en-IN" dirty="0" lang="en-US"/>
              <a:t> </a:t>
            </a:r>
            <a:r>
              <a:rPr altLang="en-IN" dirty="0" sz="2800" lang="en-US"/>
              <a:t>T</a:t>
            </a:r>
            <a:r>
              <a:rPr altLang="en-IN" dirty="0" sz="2800" lang="en-US"/>
              <a:t>h</a:t>
            </a:r>
            <a:r>
              <a:rPr altLang="en-IN" dirty="0" sz="2800" lang="en-US"/>
              <a:t>e</a:t>
            </a:r>
            <a:r>
              <a:rPr altLang="en-IN" dirty="0" sz="2800" lang="en-US"/>
              <a:t> </a:t>
            </a:r>
            <a:r>
              <a:rPr altLang="en-IN" dirty="0" sz="2800" lang="en-US"/>
              <a:t>s</a:t>
            </a:r>
            <a:r>
              <a:rPr altLang="en-IN" dirty="0" sz="2800" lang="en-US"/>
              <a:t>p</a:t>
            </a:r>
            <a:r>
              <a:rPr altLang="en-IN" dirty="0" sz="2800" lang="en-US"/>
              <a:t>e</a:t>
            </a:r>
            <a:r>
              <a:rPr altLang="en-IN" dirty="0" sz="2800" lang="en-US"/>
              <a:t>e</a:t>
            </a:r>
            <a:r>
              <a:rPr altLang="en-IN" dirty="0" sz="2800" lang="en-US"/>
              <a:t>c</a:t>
            </a:r>
            <a:r>
              <a:rPr altLang="en-IN" dirty="0" sz="2800" lang="en-US"/>
              <a:t>h</a:t>
            </a:r>
            <a:r>
              <a:rPr altLang="en-IN" dirty="0" sz="2800" lang="en-US"/>
              <a:t> </a:t>
            </a:r>
            <a:r>
              <a:rPr altLang="en-IN" dirty="0" sz="2800" lang="en-US"/>
              <a:t>t</a:t>
            </a:r>
            <a:r>
              <a:rPr altLang="en-IN" dirty="0" sz="2800" lang="en-US"/>
              <a:t>o</a:t>
            </a:r>
            <a:r>
              <a:rPr altLang="en-IN" dirty="0" sz="2800" lang="en-US"/>
              <a:t> </a:t>
            </a:r>
            <a:r>
              <a:rPr altLang="en-IN" dirty="0" sz="2800" lang="en-US"/>
              <a:t>t</a:t>
            </a:r>
            <a:r>
              <a:rPr altLang="en-IN" dirty="0" sz="2800" lang="en-US"/>
              <a:t>e</a:t>
            </a:r>
            <a:r>
              <a:rPr altLang="en-IN" dirty="0" sz="2800" lang="en-US"/>
              <a:t>x</a:t>
            </a:r>
            <a:r>
              <a:rPr altLang="en-IN" dirty="0" sz="2800" lang="en-US"/>
              <a:t>t</a:t>
            </a:r>
            <a:r>
              <a:rPr altLang="en-IN" dirty="0" sz="2800" lang="en-US"/>
              <a:t> </a:t>
            </a:r>
            <a:r>
              <a:rPr altLang="en-IN" dirty="0" sz="2800" lang="en-US"/>
              <a:t>p</a:t>
            </a:r>
            <a:r>
              <a:rPr altLang="en-IN" dirty="0" sz="2800" lang="en-US"/>
              <a:t>a</a:t>
            </a:r>
            <a:r>
              <a:rPr altLang="en-IN" dirty="0" sz="2800" lang="en-US"/>
              <a:t>r</a:t>
            </a:r>
            <a:r>
              <a:rPr altLang="en-IN" dirty="0" sz="2800" lang="en-US"/>
              <a:t>t</a:t>
            </a:r>
            <a:r>
              <a:rPr altLang="en-IN" dirty="0" sz="2800" lang="en-US"/>
              <a:t> </a:t>
            </a:r>
            <a:r>
              <a:rPr altLang="en-IN" dirty="0" sz="2800" lang="en-US"/>
              <a:t>i</a:t>
            </a:r>
            <a:r>
              <a:rPr altLang="en-IN" dirty="0" sz="2800" lang="en-US"/>
              <a:t>s</a:t>
            </a:r>
            <a:r>
              <a:rPr altLang="en-IN" dirty="0" sz="2800" lang="en-US"/>
              <a:t> </a:t>
            </a:r>
            <a:r>
              <a:rPr altLang="en-IN" dirty="0" sz="2800" lang="en-US"/>
              <a:t>c</a:t>
            </a:r>
            <a:r>
              <a:rPr altLang="en-IN" dirty="0" sz="2800" lang="en-US"/>
              <a:t>h</a:t>
            </a:r>
            <a:r>
              <a:rPr altLang="en-IN" dirty="0" sz="2800" lang="en-US"/>
              <a:t>a</a:t>
            </a:r>
            <a:r>
              <a:rPr altLang="en-IN" dirty="0" sz="2800" lang="en-US"/>
              <a:t>l</a:t>
            </a:r>
            <a:r>
              <a:rPr altLang="en-IN" dirty="0" sz="2800" lang="en-US"/>
              <a:t>l</a:t>
            </a:r>
            <a:r>
              <a:rPr altLang="en-IN" dirty="0" sz="2800" lang="en-US"/>
              <a:t>e</a:t>
            </a:r>
            <a:r>
              <a:rPr altLang="en-IN" dirty="0" sz="2800" lang="en-US"/>
              <a:t>nging</a:t>
            </a:r>
            <a:r>
              <a:rPr altLang="en-IN" dirty="0" sz="2800" lang="en-US"/>
              <a:t> </a:t>
            </a:r>
            <a:r>
              <a:rPr altLang="en-IN" dirty="0" sz="2800" lang="en-US"/>
              <a:t>s</a:t>
            </a:r>
            <a:r>
              <a:rPr altLang="en-IN" dirty="0" sz="2800" lang="en-US"/>
              <a:t>o</a:t>
            </a:r>
            <a:r>
              <a:rPr altLang="en-IN" dirty="0" sz="2800" lang="en-US"/>
              <a:t> </a:t>
            </a:r>
            <a:r>
              <a:rPr altLang="en-IN" dirty="0" sz="2800" lang="en-US"/>
              <a:t>w</a:t>
            </a:r>
            <a:r>
              <a:rPr altLang="en-IN" dirty="0" sz="2800" lang="en-US"/>
              <a:t>e</a:t>
            </a:r>
            <a:r>
              <a:rPr altLang="en-IN" dirty="0" sz="2800" lang="en-US"/>
              <a:t> </a:t>
            </a:r>
            <a:r>
              <a:rPr altLang="en-IN" dirty="0" sz="2800" lang="en-US"/>
              <a:t>h</a:t>
            </a:r>
            <a:r>
              <a:rPr altLang="en-IN" dirty="0" sz="2800" lang="en-US"/>
              <a:t>a</a:t>
            </a:r>
            <a:r>
              <a:rPr altLang="en-IN" dirty="0" sz="2800" lang="en-US"/>
              <a:t>d</a:t>
            </a:r>
            <a:r>
              <a:rPr altLang="en-IN" dirty="0" sz="2800" lang="en-US"/>
              <a:t> </a:t>
            </a:r>
            <a:r>
              <a:rPr altLang="en-IN" dirty="0" sz="2800" lang="en-US"/>
              <a:t>t</a:t>
            </a:r>
            <a:r>
              <a:rPr altLang="en-IN" dirty="0" sz="2800" lang="en-US"/>
              <a:t>o</a:t>
            </a:r>
            <a:r>
              <a:rPr altLang="en-IN" dirty="0" sz="2800" lang="en-US"/>
              <a:t> </a:t>
            </a:r>
            <a:r>
              <a:rPr altLang="en-IN" dirty="0" sz="2800" lang="en-US"/>
              <a:t>m</a:t>
            </a:r>
            <a:r>
              <a:rPr altLang="en-IN" dirty="0" sz="2800" lang="en-US"/>
              <a:t>a</a:t>
            </a:r>
            <a:r>
              <a:rPr altLang="en-IN" dirty="0" sz="2800" lang="en-US"/>
              <a:t>k</a:t>
            </a:r>
            <a:r>
              <a:rPr altLang="en-IN" dirty="0" sz="2800" lang="en-US"/>
              <a:t>e</a:t>
            </a:r>
            <a:r>
              <a:rPr altLang="en-IN" dirty="0" sz="2800" lang="en-US"/>
              <a:t> </a:t>
            </a:r>
            <a:r>
              <a:rPr altLang="en-IN" dirty="0" sz="2800" lang="en-US"/>
              <a:t>u</a:t>
            </a:r>
            <a:r>
              <a:rPr altLang="en-IN" dirty="0" sz="2800" lang="en-US"/>
              <a:t>s</a:t>
            </a:r>
            <a:r>
              <a:rPr altLang="en-IN" dirty="0" sz="2800" lang="en-US"/>
              <a:t>e</a:t>
            </a:r>
            <a:r>
              <a:rPr altLang="en-IN" dirty="0" sz="2800" lang="en-US"/>
              <a:t> </a:t>
            </a:r>
            <a:r>
              <a:rPr altLang="en-IN" dirty="0" sz="2800" lang="en-US"/>
              <a:t>o</a:t>
            </a:r>
            <a:r>
              <a:rPr altLang="en-IN" dirty="0" sz="2800" lang="en-US"/>
              <a:t>f</a:t>
            </a:r>
            <a:r>
              <a:rPr altLang="en-IN" dirty="0" sz="2800" lang="en-US"/>
              <a:t> </a:t>
            </a:r>
            <a:r>
              <a:rPr altLang="en-IN" dirty="0" sz="2800" lang="en-US"/>
              <a:t>k</a:t>
            </a:r>
            <a:r>
              <a:rPr altLang="en-IN" dirty="0" sz="2800" lang="en-US"/>
              <a:t>e</a:t>
            </a:r>
            <a:r>
              <a:rPr altLang="en-IN" dirty="0" sz="2800" lang="en-US"/>
              <a:t>y</a:t>
            </a:r>
            <a:r>
              <a:rPr altLang="en-IN" dirty="0" sz="2800" lang="en-US"/>
              <a:t>b</a:t>
            </a:r>
            <a:r>
              <a:rPr altLang="en-IN" dirty="0" sz="2800" lang="en-US"/>
              <a:t>oard</a:t>
            </a:r>
            <a:r>
              <a:rPr altLang="en-IN" dirty="0" sz="2800" lang="en-US"/>
              <a:t> </a:t>
            </a:r>
            <a:r>
              <a:rPr altLang="en-IN" dirty="0" sz="2800" lang="en-US"/>
              <a:t>a</a:t>
            </a:r>
            <a:r>
              <a:rPr altLang="en-IN" dirty="0" sz="2800" lang="en-US"/>
              <a:t>t</a:t>
            </a:r>
            <a:r>
              <a:rPr altLang="en-IN" dirty="0" sz="2800" lang="en-US"/>
              <a:t> </a:t>
            </a:r>
            <a:r>
              <a:rPr altLang="en-IN" dirty="0" sz="2800" lang="en-US"/>
              <a:t>s</a:t>
            </a:r>
            <a:r>
              <a:rPr altLang="en-IN" dirty="0" sz="2800" lang="en-US"/>
              <a:t>o</a:t>
            </a:r>
            <a:r>
              <a:rPr altLang="en-IN" dirty="0" sz="2800" lang="en-US"/>
              <a:t>m</a:t>
            </a:r>
            <a:r>
              <a:rPr altLang="en-IN" dirty="0" sz="2800" lang="en-US"/>
              <a:t>e</a:t>
            </a:r>
            <a:r>
              <a:rPr altLang="en-IN" dirty="0" sz="2800" lang="en-US"/>
              <a:t> </a:t>
            </a:r>
            <a:r>
              <a:rPr altLang="en-IN" dirty="0" sz="2800" lang="en-US"/>
              <a:t>p</a:t>
            </a:r>
            <a:r>
              <a:rPr altLang="en-IN" dirty="0" sz="2800" lang="en-US"/>
              <a:t>o</a:t>
            </a:r>
            <a:r>
              <a:rPr altLang="en-IN" dirty="0" sz="2800" lang="en-US"/>
              <a:t>i</a:t>
            </a:r>
            <a:r>
              <a:rPr altLang="en-IN" dirty="0" sz="2800" lang="en-US"/>
              <a:t>n</a:t>
            </a:r>
            <a:r>
              <a:rPr altLang="en-IN" dirty="0" sz="2800" lang="en-US"/>
              <a:t>ts</a:t>
            </a:r>
            <a:r>
              <a:rPr altLang="en-IN" dirty="0" sz="2800" lang="en-US"/>
              <a:t>.</a:t>
            </a:r>
            <a:endParaRPr dirty="0" sz="2800" lang="en-IN"/>
          </a:p>
          <a:p>
            <a:pPr algn="l" indent="-226059" lvl="0" marL="274320" rtl="0">
              <a:spcBef>
                <a:spcPts val="0"/>
              </a:spcBef>
              <a:spcAft>
                <a:spcPts val="0"/>
              </a:spcAft>
              <a:buSzPts val="1710"/>
              <a:buChar char="⚫"/>
            </a:pPr>
            <a:endParaRPr dirty="0" sz="2800"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Google Shape;207;p30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676400"/>
          </a:xfrm>
          <a:prstGeom prst="rect"/>
          <a:noFill/>
          <a:ln>
            <a:noFill/>
          </a:ln>
        </p:spPr>
        <p:txBody>
          <a:bodyPr anchor="b" anchorCtr="0" bIns="0" lIns="0" rIns="0" spcFirstLastPara="1" tIns="45700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Calibri"/>
              <a:buNone/>
            </a:pPr>
            <a:r>
              <a:rPr b="1" lang="en-IN"/>
              <a:t>REFERENCES</a:t>
            </a:r>
            <a:endParaRPr b="1"/>
          </a:p>
        </p:txBody>
      </p:sp>
      <p:sp>
        <p:nvSpPr>
          <p:cNvPr id="1048612" name="Google Shape;208;p30"/>
          <p:cNvSpPr txBox="1">
            <a:spLocks noGrp="1"/>
          </p:cNvSpPr>
          <p:nvPr>
            <p:ph idx="1"/>
          </p:nvPr>
        </p:nvSpPr>
        <p:spPr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274320" lvl="0" marL="274320" rtl="0">
              <a:spcBef>
                <a:spcPts val="0"/>
              </a:spcBef>
              <a:spcAft>
                <a:spcPts val="0"/>
              </a:spcAft>
              <a:buSzPts val="2470"/>
              <a:buChar char="⚫"/>
            </a:pPr>
            <a:r>
              <a:rPr lang="en-IN"/>
              <a:t>Arcjournals.org. (2019). [online] Available at: https://www.arcjournals.org/pdfs/ijrscse/v3-i1/5.pdf [Accessed 11 Sep. 2019].</a:t>
            </a:r>
          </a:p>
          <a:p>
            <a:pPr algn="l" indent="-274320" lvl="0" marL="274320" rtl="0">
              <a:spcBef>
                <a:spcPts val="520"/>
              </a:spcBef>
              <a:spcAft>
                <a:spcPts val="0"/>
              </a:spcAft>
              <a:buSzPts val="2470"/>
              <a:buChar char="⚫"/>
            </a:pPr>
            <a:r>
              <a:rPr lang="en-IN"/>
              <a:t>Ijariit.com. (2019). [online] Available at: https://www.ijariit.com/manuscripts/v3i3/V3I3-1462.pdf [Accessed 11 Sep. 2019].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/>
              <a:t>PROPOSED SYSTEM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We aim to develop a desktop application that can be used by people with various visual imparities, to access emails easily and efficiently</a:t>
            </a:r>
            <a:r>
              <a:rPr dirty="0" lang="en-US" smtClean="0"/>
              <a:t>.</a:t>
            </a:r>
          </a:p>
          <a:p>
            <a:pPr indent="0" marL="114300">
              <a:buNone/>
            </a:pPr>
            <a:endParaRPr dirty="0" lang="en-US"/>
          </a:p>
          <a:p>
            <a:r>
              <a:rPr dirty="0" lang="en-US"/>
              <a:t>All the existing voice based email systems, provide their own user developed email services and do not incorporate the use of Google’s Gmail</a:t>
            </a:r>
            <a:r>
              <a:rPr dirty="0" lang="en-US" smtClean="0"/>
              <a:t>.</a:t>
            </a:r>
          </a:p>
          <a:p>
            <a:pPr indent="0" marL="114300">
              <a:buNone/>
            </a:pPr>
            <a:endParaRPr dirty="0" lang="en-US"/>
          </a:p>
          <a:p>
            <a:r>
              <a:rPr dirty="0" lang="en-US" smtClean="0"/>
              <a:t> </a:t>
            </a:r>
            <a:r>
              <a:rPr dirty="0" lang="en-US"/>
              <a:t>So, considering this, we intend to develop our application by linking it with the Gmail Client, thereby giving users an additional advantage.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/>
              <a:t>FLOWCHART</a:t>
            </a:r>
            <a:endParaRPr dirty="0" lang="en-US"/>
          </a:p>
        </p:txBody>
      </p:sp>
      <p:pic>
        <p:nvPicPr>
          <p:cNvPr id="2097152" name="Picture 2" descr="C:\Users\EX-IT\Downloads\WhatsApp Image 2020-02-15 at 10.29.35 PM.jpeg"/>
          <p:cNvPicPr>
            <a:picLocks noChangeAspect="1" noGrp="1" noChangeArrowheads="1"/>
          </p:cNvPicPr>
          <p:nvPr>
            <p:ph idx="1"/>
          </p:nvPr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457201" y="1600200"/>
            <a:ext cx="7713022" cy="4943104"/>
          </a:xfrm>
          <a:prstGeom prst="rect"/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IN" lang="en-US"/>
              <a:t>I</a:t>
            </a:r>
            <a:r>
              <a:rPr altLang="en-IN" lang="en-US"/>
              <a:t>M</a:t>
            </a:r>
            <a:r>
              <a:rPr altLang="en-IN" lang="en-US"/>
              <a:t>P</a:t>
            </a:r>
            <a:r>
              <a:rPr altLang="en-IN" lang="en-US"/>
              <a:t>L</a:t>
            </a:r>
            <a:r>
              <a:rPr altLang="en-IN" lang="en-US"/>
              <a:t>EMENTATION</a:t>
            </a:r>
            <a:r>
              <a:rPr altLang="en-IN" lang="en-US"/>
              <a:t> DETAILS</a:t>
            </a:r>
            <a:endParaRPr lang="en-IN"/>
          </a:p>
        </p:txBody>
      </p:sp>
      <p:sp>
        <p:nvSpPr>
          <p:cNvPr id="1048670" name=""/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p>
            <a:pPr indent="-342900" marL="457200">
              <a:buFont typeface="Wingdings" charset="2"/>
              <a:buChar char="l"/>
            </a:pPr>
            <a:r>
              <a:rPr altLang="en-IN" sz="2800" lang="en-US"/>
              <a:t>W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h</a:t>
            </a:r>
            <a:r>
              <a:rPr altLang="en-IN" sz="2800" lang="en-US"/>
              <a:t>a</a:t>
            </a:r>
            <a:r>
              <a:rPr altLang="en-IN" sz="2800" lang="en-US"/>
              <a:t>v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d</a:t>
            </a:r>
            <a:r>
              <a:rPr altLang="en-IN" sz="2800" lang="en-US"/>
              <a:t>d</a:t>
            </a:r>
            <a:r>
              <a:rPr altLang="en-IN" sz="2800" lang="en-US"/>
              <a:t>e</a:t>
            </a:r>
            <a:r>
              <a:rPr altLang="en-IN" sz="2800" lang="en-US"/>
              <a:t>d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 </a:t>
            </a:r>
            <a:r>
              <a:rPr altLang="en-IN" sz="2800" lang="en-US"/>
              <a:t>"</a:t>
            </a:r>
            <a:r>
              <a:rPr altLang="en-IN" sz="2800" lang="en-US"/>
              <a:t>application</a:t>
            </a:r>
            <a:r>
              <a:rPr altLang="en-IN" sz="2800" lang="en-US"/>
              <a:t> </a:t>
            </a:r>
            <a:r>
              <a:rPr altLang="en-IN" sz="2800" lang="en-US"/>
              <a:t>c</a:t>
            </a:r>
            <a:r>
              <a:rPr altLang="en-IN" sz="2800" lang="en-US"/>
              <a:t>o</a:t>
            </a:r>
            <a:r>
              <a:rPr altLang="en-IN" sz="2800" lang="en-US"/>
              <a:t>n</a:t>
            </a:r>
            <a:r>
              <a:rPr altLang="en-IN" sz="2800" lang="en-US"/>
              <a:t>t</a:t>
            </a:r>
            <a:r>
              <a:rPr altLang="en-IN" sz="2800" lang="en-US"/>
              <a:t>rol</a:t>
            </a:r>
            <a:r>
              <a:rPr altLang="en-IN" sz="2800" lang="en-US"/>
              <a:t>"</a:t>
            </a:r>
            <a:r>
              <a:rPr altLang="en-IN" sz="2800" lang="en-US"/>
              <a:t> </a:t>
            </a:r>
            <a:r>
              <a:rPr altLang="en-IN" sz="2800" lang="en-US"/>
              <a:t>f</a:t>
            </a:r>
            <a:r>
              <a:rPr altLang="en-IN" sz="2800" lang="en-US"/>
              <a:t>e</a:t>
            </a:r>
            <a:r>
              <a:rPr altLang="en-IN" sz="2800" lang="en-US"/>
              <a:t>a</a:t>
            </a:r>
            <a:r>
              <a:rPr altLang="en-IN" sz="2800" lang="en-US"/>
              <a:t>t</a:t>
            </a:r>
            <a:r>
              <a:rPr altLang="en-IN" sz="2800" lang="en-US"/>
              <a:t>u</a:t>
            </a:r>
            <a:r>
              <a:rPr altLang="en-IN" sz="2800" lang="en-US"/>
              <a:t>re</a:t>
            </a:r>
            <a:r>
              <a:rPr altLang="en-IN" sz="2800" lang="en-US"/>
              <a:t>,</a:t>
            </a:r>
            <a:r>
              <a:rPr altLang="en-IN" sz="2800" lang="en-US"/>
              <a:t> </a:t>
            </a:r>
            <a:r>
              <a:rPr altLang="en-IN" sz="2800" lang="en-US"/>
              <a:t>t</a:t>
            </a:r>
            <a:r>
              <a:rPr altLang="en-IN" sz="2800" lang="en-US"/>
              <a:t>h</a:t>
            </a:r>
            <a:r>
              <a:rPr altLang="en-IN" sz="2800" lang="en-US"/>
              <a:t>a</a:t>
            </a:r>
            <a:r>
              <a:rPr altLang="en-IN" sz="2800" lang="en-US"/>
              <a:t>t</a:t>
            </a:r>
            <a:r>
              <a:rPr altLang="en-IN" sz="2800" lang="en-US"/>
              <a:t> </a:t>
            </a:r>
            <a:r>
              <a:rPr altLang="en-IN" sz="2800" lang="en-US"/>
              <a:t>opens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p</a:t>
            </a:r>
            <a:r>
              <a:rPr altLang="en-IN" sz="2800" lang="en-US"/>
              <a:t>p</a:t>
            </a:r>
            <a:r>
              <a:rPr altLang="en-IN" sz="2800" lang="en-US"/>
              <a:t>l</a:t>
            </a:r>
            <a:r>
              <a:rPr altLang="en-IN" sz="2800" lang="en-US"/>
              <a:t>i</a:t>
            </a:r>
            <a:r>
              <a:rPr altLang="en-IN" sz="2800" lang="en-US"/>
              <a:t>c</a:t>
            </a:r>
            <a:r>
              <a:rPr altLang="en-IN" sz="2800" lang="en-US"/>
              <a:t>a</a:t>
            </a:r>
            <a:r>
              <a:rPr altLang="en-IN" sz="2800" lang="en-US"/>
              <a:t>tions</a:t>
            </a:r>
            <a:r>
              <a:rPr altLang="en-IN" sz="2800" lang="en-US"/>
              <a:t> </a:t>
            </a:r>
            <a:r>
              <a:rPr altLang="en-IN" sz="2800" lang="en-US"/>
              <a:t>o</a:t>
            </a:r>
            <a:r>
              <a:rPr altLang="en-IN" sz="2800" lang="en-US"/>
              <a:t>n</a:t>
            </a:r>
            <a:r>
              <a:rPr altLang="en-IN" sz="2800" lang="en-US"/>
              <a:t> </a:t>
            </a:r>
            <a:r>
              <a:rPr altLang="en-IN" sz="2800" lang="en-US"/>
              <a:t>t</a:t>
            </a:r>
            <a:r>
              <a:rPr altLang="en-IN" sz="2800" lang="en-US"/>
              <a:t>h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d</a:t>
            </a:r>
            <a:r>
              <a:rPr altLang="en-IN" sz="2800" lang="en-US"/>
              <a:t>e</a:t>
            </a:r>
            <a:r>
              <a:rPr altLang="en-IN" sz="2800" lang="en-US"/>
              <a:t>s</a:t>
            </a:r>
            <a:r>
              <a:rPr altLang="en-IN" sz="2800" lang="en-US"/>
              <a:t>k</a:t>
            </a:r>
            <a:r>
              <a:rPr altLang="en-IN" sz="2800" lang="en-US"/>
              <a:t>top</a:t>
            </a:r>
            <a:r>
              <a:rPr altLang="en-IN" sz="2800" lang="en-US"/>
              <a:t> </a:t>
            </a:r>
            <a:r>
              <a:rPr altLang="en-IN" sz="2800" lang="en-US"/>
              <a:t>u</a:t>
            </a:r>
            <a:r>
              <a:rPr altLang="en-IN" sz="2800" lang="en-US"/>
              <a:t>s</a:t>
            </a:r>
            <a:r>
              <a:rPr altLang="en-IN" sz="2800" lang="en-US"/>
              <a:t>i</a:t>
            </a:r>
            <a:r>
              <a:rPr altLang="en-IN" sz="2800" lang="en-US"/>
              <a:t>n</a:t>
            </a:r>
            <a:r>
              <a:rPr altLang="en-IN" sz="2800" lang="en-US"/>
              <a:t>g</a:t>
            </a:r>
            <a:r>
              <a:rPr altLang="en-IN" sz="2800" lang="en-US"/>
              <a:t> </a:t>
            </a:r>
            <a:r>
              <a:rPr altLang="en-IN" sz="2800" lang="en-US"/>
              <a:t>v</a:t>
            </a:r>
            <a:r>
              <a:rPr altLang="en-IN" sz="2800" lang="en-US"/>
              <a:t>o</a:t>
            </a:r>
            <a:r>
              <a:rPr altLang="en-IN" sz="2800" lang="en-US"/>
              <a:t>i</a:t>
            </a:r>
            <a:r>
              <a:rPr altLang="en-IN" sz="2800" lang="en-US"/>
              <a:t>c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c</a:t>
            </a:r>
            <a:r>
              <a:rPr altLang="en-IN" sz="2800" lang="en-US"/>
              <a:t>o</a:t>
            </a:r>
            <a:r>
              <a:rPr altLang="en-IN" sz="2800" lang="en-US"/>
              <a:t>m</a:t>
            </a:r>
            <a:r>
              <a:rPr altLang="en-IN" sz="2800" lang="en-US"/>
              <a:t>m</a:t>
            </a:r>
            <a:r>
              <a:rPr altLang="en-IN" sz="2800" lang="en-US"/>
              <a:t>a</a:t>
            </a:r>
            <a:r>
              <a:rPr altLang="en-IN" sz="2800" lang="en-US"/>
              <a:t>nd</a:t>
            </a:r>
            <a:r>
              <a:rPr altLang="en-IN" sz="2800" lang="en-US"/>
              <a:t>.</a:t>
            </a:r>
            <a:endParaRPr sz="2800" lang="en-IN"/>
          </a:p>
          <a:p>
            <a:pPr indent="-342900" marL="457200">
              <a:buFont typeface="Wingdings" charset="2"/>
              <a:buChar char="l"/>
            </a:pPr>
            <a:r>
              <a:rPr altLang="en-IN" sz="2800" lang="en-US"/>
              <a:t>W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r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w</a:t>
            </a:r>
            <a:r>
              <a:rPr altLang="en-IN" sz="2800" lang="en-US"/>
              <a:t>o</a:t>
            </a:r>
            <a:r>
              <a:rPr altLang="en-IN" sz="2800" lang="en-US"/>
              <a:t>r</a:t>
            </a:r>
            <a:r>
              <a:rPr altLang="en-IN" sz="2800" lang="en-US"/>
              <a:t>k</a:t>
            </a:r>
            <a:r>
              <a:rPr altLang="en-IN" sz="2800" lang="en-US"/>
              <a:t>ing</a:t>
            </a:r>
            <a:r>
              <a:rPr altLang="en-IN" sz="2800" lang="en-US"/>
              <a:t> </a:t>
            </a:r>
            <a:r>
              <a:rPr altLang="en-IN" sz="2800" lang="en-US"/>
              <a:t>on </a:t>
            </a:r>
            <a:r>
              <a:rPr altLang="en-IN" sz="2800" lang="en-US"/>
              <a:t>t</a:t>
            </a:r>
            <a:r>
              <a:rPr altLang="en-IN" sz="2800" lang="en-US"/>
              <a:t>r</a:t>
            </a:r>
            <a:r>
              <a:rPr altLang="en-IN" sz="2800" lang="en-US"/>
              <a:t>a</a:t>
            </a:r>
            <a:r>
              <a:rPr altLang="en-IN" sz="2800" lang="en-US"/>
              <a:t>i</a:t>
            </a:r>
            <a:r>
              <a:rPr altLang="en-IN" sz="2800" lang="en-US"/>
              <a:t>n</a:t>
            </a:r>
            <a:r>
              <a:rPr altLang="en-IN" sz="2800" lang="en-US"/>
              <a:t>i</a:t>
            </a:r>
            <a:r>
              <a:rPr altLang="en-IN" sz="2800" lang="en-US"/>
              <a:t>ng</a:t>
            </a:r>
            <a:r>
              <a:rPr altLang="en-IN" sz="2800" lang="en-US"/>
              <a:t> </a:t>
            </a:r>
            <a:r>
              <a:rPr altLang="en-IN" sz="2800" lang="en-US"/>
              <a:t>t</a:t>
            </a:r>
            <a:r>
              <a:rPr altLang="en-IN" sz="2800" lang="en-US"/>
              <a:t>h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s</a:t>
            </a:r>
            <a:r>
              <a:rPr altLang="en-IN" sz="2800" lang="en-US"/>
              <a:t>p</a:t>
            </a:r>
            <a:r>
              <a:rPr altLang="en-IN" sz="2800" lang="en-US"/>
              <a:t>e</a:t>
            </a:r>
            <a:r>
              <a:rPr altLang="en-IN" sz="2800" lang="en-US"/>
              <a:t>e</a:t>
            </a:r>
            <a:r>
              <a:rPr altLang="en-IN" sz="2800" lang="en-US"/>
              <a:t>c</a:t>
            </a:r>
            <a:r>
              <a:rPr altLang="en-IN" sz="2800" lang="en-US"/>
              <a:t>h</a:t>
            </a:r>
            <a:r>
              <a:rPr altLang="en-IN" sz="2800" lang="en-US"/>
              <a:t> </a:t>
            </a:r>
            <a:r>
              <a:rPr altLang="en-IN" sz="2800" lang="en-US"/>
              <a:t>r</a:t>
            </a:r>
            <a:r>
              <a:rPr altLang="en-IN" sz="2800" lang="en-US"/>
              <a:t>e</a:t>
            </a:r>
            <a:r>
              <a:rPr altLang="en-IN" sz="2800" lang="en-US"/>
              <a:t>cognition</a:t>
            </a:r>
            <a:r>
              <a:rPr altLang="en-IN" sz="2800" lang="en-US"/>
              <a:t> </a:t>
            </a:r>
            <a:r>
              <a:rPr altLang="en-IN" sz="2800" lang="en-US"/>
              <a:t>p</a:t>
            </a:r>
            <a:r>
              <a:rPr altLang="en-IN" sz="2800" lang="en-US"/>
              <a:t>a</a:t>
            </a:r>
            <a:r>
              <a:rPr altLang="en-IN" sz="2800" lang="en-US"/>
              <a:t>r</a:t>
            </a:r>
            <a:r>
              <a:rPr altLang="en-IN" sz="2800" lang="en-US"/>
              <a:t>t</a:t>
            </a:r>
            <a:r>
              <a:rPr altLang="en-IN" sz="2800" lang="en-US"/>
              <a:t>.</a:t>
            </a:r>
            <a:endParaRPr sz="2800" lang="en-IN"/>
          </a:p>
          <a:p>
            <a:pPr indent="-342900" marL="457200">
              <a:buFont typeface="Wingdings" charset="2"/>
              <a:buChar char="l"/>
            </a:pPr>
            <a:r>
              <a:rPr altLang="en-IN" sz="2800" lang="en-US"/>
              <a:t>T</a:t>
            </a:r>
            <a:r>
              <a:rPr altLang="en-IN" sz="2800" lang="en-US"/>
              <a:t>h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e</a:t>
            </a:r>
            <a:r>
              <a:rPr altLang="en-IN" sz="2800" lang="en-US"/>
              <a:t>m</a:t>
            </a:r>
            <a:r>
              <a:rPr altLang="en-IN" sz="2800" lang="en-US"/>
              <a:t>a</a:t>
            </a:r>
            <a:r>
              <a:rPr altLang="en-IN" sz="2800" lang="en-US"/>
              <a:t>i</a:t>
            </a:r>
            <a:r>
              <a:rPr altLang="en-IN" sz="2800" lang="en-US"/>
              <a:t>l</a:t>
            </a:r>
            <a:r>
              <a:rPr altLang="en-IN" sz="2800" lang="en-US"/>
              <a:t> </a:t>
            </a:r>
            <a:r>
              <a:rPr altLang="en-IN" sz="2800" lang="en-US"/>
              <a:t>p</a:t>
            </a:r>
            <a:r>
              <a:rPr altLang="en-IN" sz="2800" lang="en-US"/>
              <a:t>a</a:t>
            </a:r>
            <a:r>
              <a:rPr altLang="en-IN" sz="2800" lang="en-US"/>
              <a:t>r</a:t>
            </a:r>
            <a:r>
              <a:rPr altLang="en-IN" sz="2800" lang="en-US"/>
              <a:t>t</a:t>
            </a:r>
            <a:r>
              <a:rPr altLang="en-IN" sz="2800" lang="en-US"/>
              <a:t> </a:t>
            </a:r>
            <a:r>
              <a:rPr altLang="en-IN" sz="2800" lang="en-US"/>
              <a:t>w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i</a:t>
            </a:r>
            <a:r>
              <a:rPr altLang="en-IN" sz="2800" lang="en-US"/>
              <a:t>m</a:t>
            </a:r>
            <a:r>
              <a:rPr altLang="en-IN" sz="2800" lang="en-US"/>
              <a:t>e</a:t>
            </a:r>
            <a:r>
              <a:rPr altLang="en-IN" sz="2800" lang="en-US"/>
              <a:t>d</a:t>
            </a:r>
            <a:r>
              <a:rPr altLang="en-IN" sz="2800" lang="en-US"/>
              <a:t> </a:t>
            </a:r>
            <a:r>
              <a:rPr altLang="en-IN" sz="2800" lang="en-US"/>
              <a:t>f</a:t>
            </a:r>
            <a:r>
              <a:rPr altLang="en-IN" sz="2800" lang="en-US"/>
              <a:t>o</a:t>
            </a:r>
            <a:r>
              <a:rPr altLang="en-IN" sz="2800" lang="en-US"/>
              <a:t>r</a:t>
            </a:r>
            <a:r>
              <a:rPr altLang="en-IN" sz="2800" lang="en-US"/>
              <a:t> </a:t>
            </a:r>
            <a:r>
              <a:rPr altLang="en-IN" sz="2800" lang="en-US"/>
              <a:t>e</a:t>
            </a:r>
            <a:r>
              <a:rPr altLang="en-IN" sz="2800" lang="en-US"/>
              <a:t>n</a:t>
            </a:r>
            <a:r>
              <a:rPr altLang="en-IN" sz="2800" lang="en-US"/>
              <a:t>t</a:t>
            </a:r>
            <a:r>
              <a:rPr altLang="en-IN" sz="2800" lang="en-US"/>
              <a:t>i</a:t>
            </a:r>
            <a:r>
              <a:rPr altLang="en-IN" sz="2800" lang="en-US"/>
              <a:t>r</a:t>
            </a:r>
            <a:r>
              <a:rPr altLang="en-IN" sz="2800" lang="en-US"/>
              <a:t>e</a:t>
            </a:r>
            <a:r>
              <a:rPr altLang="en-IN" sz="2800" lang="en-US"/>
              <a:t>ly</a:t>
            </a:r>
            <a:r>
              <a:rPr altLang="en-IN" sz="2800" lang="en-US"/>
              <a:t> </a:t>
            </a:r>
            <a:r>
              <a:rPr altLang="en-IN" sz="2800" lang="en-US"/>
              <a:t>v</a:t>
            </a:r>
            <a:r>
              <a:rPr altLang="en-IN" sz="2800" lang="en-US"/>
              <a:t>o</a:t>
            </a:r>
            <a:r>
              <a:rPr altLang="en-IN" sz="2800" lang="en-US"/>
              <a:t>i</a:t>
            </a:r>
            <a:r>
              <a:rPr altLang="en-IN" sz="2800" lang="en-US"/>
              <a:t>c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b</a:t>
            </a:r>
            <a:r>
              <a:rPr altLang="en-IN" sz="2800" lang="en-US"/>
              <a:t>a</a:t>
            </a:r>
            <a:r>
              <a:rPr altLang="en-IN" sz="2800" lang="en-US"/>
              <a:t>s</a:t>
            </a:r>
            <a:r>
              <a:rPr altLang="en-IN" sz="2800" lang="en-US"/>
              <a:t>e</a:t>
            </a:r>
            <a:r>
              <a:rPr altLang="en-IN" sz="2800" lang="en-US"/>
              <a:t>d</a:t>
            </a:r>
            <a:r>
              <a:rPr altLang="en-IN" sz="2800" lang="en-US"/>
              <a:t>,</a:t>
            </a:r>
            <a:r>
              <a:rPr altLang="en-IN" sz="2800" lang="en-US"/>
              <a:t> </a:t>
            </a:r>
            <a:r>
              <a:rPr altLang="en-IN" sz="2800" lang="en-US"/>
              <a:t>b</a:t>
            </a:r>
            <a:r>
              <a:rPr altLang="en-IN" sz="2800" lang="en-US"/>
              <a:t>u</a:t>
            </a:r>
            <a:r>
              <a:rPr altLang="en-IN" sz="2800" lang="en-US"/>
              <a:t>t</a:t>
            </a:r>
            <a:r>
              <a:rPr altLang="en-IN" sz="2800" lang="en-US"/>
              <a:t> </a:t>
            </a:r>
            <a:r>
              <a:rPr altLang="en-IN" sz="2800" lang="en-US"/>
              <a:t>w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h</a:t>
            </a:r>
            <a:r>
              <a:rPr altLang="en-IN" sz="2800" lang="en-US"/>
              <a:t>a</a:t>
            </a:r>
            <a:r>
              <a:rPr altLang="en-IN" sz="2800" lang="en-US"/>
              <a:t>v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h</a:t>
            </a:r>
            <a:r>
              <a:rPr altLang="en-IN" sz="2800" lang="en-US"/>
              <a:t>a</a:t>
            </a:r>
            <a:r>
              <a:rPr altLang="en-IN" sz="2800" lang="en-US"/>
              <a:t>d</a:t>
            </a:r>
            <a:r>
              <a:rPr altLang="en-IN" sz="2800" lang="en-US"/>
              <a:t> </a:t>
            </a:r>
            <a:r>
              <a:rPr altLang="en-IN" sz="2800" lang="en-US"/>
              <a:t>t</a:t>
            </a:r>
            <a:r>
              <a:rPr altLang="en-IN" sz="2800" lang="en-US"/>
              <a:t>o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c</a:t>
            </a:r>
            <a:r>
              <a:rPr altLang="en-IN" sz="2800" lang="en-US"/>
              <a:t>c</a:t>
            </a:r>
            <a:r>
              <a:rPr altLang="en-IN" sz="2800" lang="en-US"/>
              <a:t>o</a:t>
            </a:r>
            <a:r>
              <a:rPr altLang="en-IN" sz="2800" lang="en-US"/>
              <a:t>m</a:t>
            </a:r>
            <a:r>
              <a:rPr altLang="en-IN" sz="2800" lang="en-US"/>
              <a:t>p</a:t>
            </a:r>
            <a:r>
              <a:rPr altLang="en-IN" sz="2800" lang="en-US"/>
              <a:t>a</a:t>
            </a:r>
            <a:r>
              <a:rPr altLang="en-IN" sz="2800" lang="en-US"/>
              <a:t>ny</a:t>
            </a:r>
            <a:r>
              <a:rPr altLang="en-IN" sz="2800" lang="en-US"/>
              <a:t> </a:t>
            </a:r>
            <a:r>
              <a:rPr altLang="en-IN" sz="2800" lang="en-US"/>
              <a:t>the</a:t>
            </a:r>
            <a:r>
              <a:rPr altLang="en-IN" sz="2800" lang="en-US"/>
              <a:t> </a:t>
            </a:r>
            <a:r>
              <a:rPr altLang="en-IN" sz="2800" lang="en-US"/>
              <a:t>u</a:t>
            </a:r>
            <a:r>
              <a:rPr altLang="en-IN" sz="2800" lang="en-US"/>
              <a:t>s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o</a:t>
            </a:r>
            <a:r>
              <a:rPr altLang="en-IN" sz="2800" lang="en-US"/>
              <a:t>f</a:t>
            </a:r>
            <a:r>
              <a:rPr altLang="en-IN" sz="2800" lang="en-US"/>
              <a:t> </a:t>
            </a:r>
            <a:r>
              <a:rPr altLang="en-IN" sz="2800" lang="en-US"/>
              <a:t>k</a:t>
            </a:r>
            <a:r>
              <a:rPr altLang="en-IN" sz="2800" lang="en-US"/>
              <a:t>e</a:t>
            </a:r>
            <a:r>
              <a:rPr altLang="en-IN" sz="2800" lang="en-US"/>
              <a:t>y</a:t>
            </a:r>
            <a:r>
              <a:rPr altLang="en-IN" sz="2800" lang="en-US"/>
              <a:t>b</a:t>
            </a:r>
            <a:r>
              <a:rPr altLang="en-IN" sz="2800" lang="en-US"/>
              <a:t>oard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n</a:t>
            </a:r>
            <a:r>
              <a:rPr altLang="en-IN" sz="2800" lang="en-US"/>
              <a:t>d</a:t>
            </a:r>
            <a:r>
              <a:rPr altLang="en-IN" sz="2800" lang="en-US"/>
              <a:t> </a:t>
            </a:r>
            <a:r>
              <a:rPr altLang="en-IN" sz="2800" lang="en-US"/>
              <a:t>m</a:t>
            </a:r>
            <a:r>
              <a:rPr altLang="en-IN" sz="2800" lang="en-US"/>
              <a:t>o</a:t>
            </a:r>
            <a:r>
              <a:rPr altLang="en-IN" sz="2800" lang="en-US"/>
              <a:t>u</a:t>
            </a:r>
            <a:r>
              <a:rPr altLang="en-IN" sz="2800" lang="en-US"/>
              <a:t>s</a:t>
            </a:r>
            <a:r>
              <a:rPr altLang="en-IN" sz="2800" lang="en-US"/>
              <a:t>e</a:t>
            </a:r>
            <a:r>
              <a:rPr altLang="en-IN" sz="2800" lang="en-US"/>
              <a:t> </a:t>
            </a:r>
            <a:r>
              <a:rPr altLang="en-IN" sz="2800" lang="en-US"/>
              <a:t>clicks</a:t>
            </a:r>
            <a:r>
              <a:rPr altLang="en-IN" sz="2800" lang="en-US"/>
              <a:t> </a:t>
            </a:r>
            <a:r>
              <a:rPr altLang="en-IN" sz="2800" lang="en-US"/>
              <a:t>a</a:t>
            </a:r>
            <a:r>
              <a:rPr altLang="en-IN" sz="2800" lang="en-US"/>
              <a:t>t</a:t>
            </a:r>
            <a:r>
              <a:rPr altLang="en-IN" sz="2800" lang="en-US"/>
              <a:t> </a:t>
            </a:r>
            <a:r>
              <a:rPr altLang="en-IN" sz="2800" lang="en-US"/>
              <a:t>some</a:t>
            </a:r>
            <a:r>
              <a:rPr altLang="en-IN" sz="2800" lang="en-US"/>
              <a:t> points</a:t>
            </a:r>
            <a:r>
              <a:rPr altLang="en-IN" sz="2800" lang="en-US"/>
              <a:t>.</a:t>
            </a:r>
            <a:r>
              <a:rPr altLang="en-IN" sz="2800" lang="en-US"/>
              <a:t> </a:t>
            </a:r>
            <a:endParaRPr sz="2800"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IN"/>
              <a:t>IMPLEMENTATION DETAILS</a:t>
            </a:r>
          </a:p>
        </p:txBody>
      </p:sp>
      <p:pic>
        <p:nvPicPr>
          <p:cNvPr id="2097153" name="Content Placeholder 1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49242" y="1817077"/>
            <a:ext cx="7879409" cy="4771292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IN"/>
              <a:t>IMPLEMENTATION </a:t>
            </a:r>
            <a:r>
              <a:rPr dirty="0" lang="en-IN" smtClean="0"/>
              <a:t>DETAILS</a:t>
            </a:r>
            <a:br>
              <a:rPr dirty="0" lang="en-IN" smtClean="0"/>
            </a:br>
            <a:endParaRPr dirty="0" lang="en-IN"/>
          </a:p>
        </p:txBody>
      </p:sp>
      <p:pic>
        <p:nvPicPr>
          <p:cNvPr id="2097154" name="Content Placeholder 3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IMPLEMENTATION DETAILS</a:t>
            </a:r>
            <a:endParaRPr dirty="0" lang="en-IN"/>
          </a:p>
        </p:txBody>
      </p:sp>
      <p:pic>
        <p:nvPicPr>
          <p:cNvPr id="2097155" name="Content Placeholder 5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 smtClean="0"/>
              <a:t>IMPLEMENTATION DETAILS</a:t>
            </a:r>
            <a:endParaRPr dirty="0" lang="en-US"/>
          </a:p>
        </p:txBody>
      </p:sp>
      <p:pic>
        <p:nvPicPr>
          <p:cNvPr id="2097156" name="Content Placeholder 4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/>
              <a:t>IMPLEMENTATION DETAILS</a:t>
            </a:r>
            <a:endParaRPr dirty="0" lang="en-IN"/>
          </a:p>
        </p:txBody>
      </p:sp>
      <p:pic>
        <p:nvPicPr>
          <p:cNvPr id="2097157" name="Content Placeholder 7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algn="bl" blurRad="50800" dist="25400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dir="tl" rig="brightRoom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algn="tl" flip="none" sx="32000" sy="32000" tx="0" ty="0"/>
        </a:blip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VOICE BASED EMAIL FOR VISUALLY IMPAIRED</dc:title>
  <dc:creator>NEHA</dc:creator>
  <cp:lastModifiedBy>Admin</cp:lastModifiedBy>
  <dcterms:created xsi:type="dcterms:W3CDTF">2019-10-21T13:50:05Z</dcterms:created>
  <dcterms:modified xsi:type="dcterms:W3CDTF">2020-04-08T07:35:56Z</dcterms:modified>
</cp:coreProperties>
</file>